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8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62" r:id="rId22"/>
    <p:sldId id="350" r:id="rId23"/>
    <p:sldId id="351" r:id="rId24"/>
    <p:sldId id="352" r:id="rId25"/>
    <p:sldId id="353" r:id="rId26"/>
    <p:sldId id="354" r:id="rId27"/>
    <p:sldId id="374" r:id="rId28"/>
    <p:sldId id="375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261" r:id="rId37"/>
  </p:sldIdLst>
  <p:sldSz cx="9144000" cy="5143500" type="screen16x9"/>
  <p:notesSz cx="6858000" cy="9144000"/>
  <p:embeddedFontLst>
    <p:embeddedFont>
      <p:font typeface="Crimson Text" panose="020B060402020202020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Vidaloka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j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j-lt"/>
              </a:rPr>
              <a:t>6h: có mặt tại sảnh E1</a:t>
            </a:r>
          </a:p>
          <a:p>
            <a:r>
              <a:rPr lang="vi-VN" sz="2000" dirty="0">
                <a:latin typeface="+mj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j-lt"/>
              </a:rPr>
              <a:t>15g: liveshow ca nhạc</a:t>
            </a:r>
          </a:p>
          <a:p>
            <a:r>
              <a:rPr lang="vi-VN" sz="2000" dirty="0">
                <a:latin typeface="+mj-lt"/>
              </a:rPr>
              <a:t>16h15: tập trung và chuẩn bị về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j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  <a:endParaRPr lang="vi-VN" sz="1600" kern="100" dirty="0"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 dirty="0">
                <a:latin typeface="+mj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 dirty="0">
                <a:latin typeface="+mj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 dirty="0">
                <a:latin typeface="+mj-lt"/>
                <a:ea typeface="MS Mincho" panose="02020609040205080304" pitchFamily="49" charset="-128"/>
              </a:rPr>
              <a:t>  </a:t>
            </a: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>
                <a:latin typeface="+mj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  <a:endParaRPr lang="vi-VN" sz="1600" kern="100" dirty="0">
              <a:solidFill>
                <a:srgbClr val="000000"/>
              </a:solidFill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 dirty="0">
              <a:latin typeface="+mj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j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j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2414</Words>
  <Application>Microsoft Office PowerPoint</Application>
  <PresentationFormat>On-screen Show (16:9)</PresentationFormat>
  <Paragraphs>365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Times New Roman</vt:lpstr>
      <vt:lpstr>Crimson Text</vt:lpstr>
      <vt:lpstr>Wingdings</vt:lpstr>
      <vt:lpstr>Vidaloka</vt:lpstr>
      <vt:lpstr>Arial</vt:lpstr>
      <vt:lpstr>MS Mincho</vt:lpstr>
      <vt:lpstr>Montserrat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Cao Thanh</cp:lastModifiedBy>
  <cp:revision>20</cp:revision>
  <dcterms:modified xsi:type="dcterms:W3CDTF">2024-08-14T05:41:24Z</dcterms:modified>
</cp:coreProperties>
</file>